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13" r:id="rId4"/>
    <p:sldId id="314" r:id="rId5"/>
    <p:sldId id="315" r:id="rId6"/>
    <p:sldId id="316" r:id="rId7"/>
    <p:sldId id="324" r:id="rId8"/>
    <p:sldId id="325" r:id="rId9"/>
    <p:sldId id="326" r:id="rId10"/>
    <p:sldId id="317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20" r:id="rId22"/>
    <p:sldId id="318" r:id="rId23"/>
    <p:sldId id="319" r:id="rId24"/>
    <p:sldId id="337" r:id="rId25"/>
    <p:sldId id="338" r:id="rId26"/>
    <p:sldId id="321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4" autoAdjust="0"/>
  </p:normalViewPr>
  <p:slideViewPr>
    <p:cSldViewPr>
      <p:cViewPr>
        <p:scale>
          <a:sx n="70" d="100"/>
          <a:sy n="70" d="100"/>
        </p:scale>
        <p:origin x="-281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hitgma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667000" cy="21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04800" y="1557339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требования и условия реализации ФГОС ВО.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основных профессиональных образовательных программ по специальностям, реализуемым в вузе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Проректор по учебно-воспитательной работе,</a:t>
            </a: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д.м.н., доцент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Ходакова О.В.</a:t>
            </a:r>
          </a:p>
          <a:p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43062" y="274638"/>
            <a:ext cx="7043737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содержанию образовательной программы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дисциплин (модулей) базовой и вариативной частей блока Б1 вуз определяет самостоятельно с учетом требований к результатам освоения ОПОП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практик базовой части блока  Б2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 определяет самостоятельно с учетом требований к результатам освоения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ОПОП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Уменьшена трудоемкость  ГИА в связи с изменением регламента ее проведения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5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2" y="274638"/>
            <a:ext cx="7043737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Изменение структуры практической подготовки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902932"/>
              </p:ext>
            </p:extLst>
          </p:nvPr>
        </p:nvGraphicFramePr>
        <p:xfrm>
          <a:off x="357158" y="1643050"/>
          <a:ext cx="8610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производственной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трудоемкость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 «Уход за больными терапевтического и хирургического профиля»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з.е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младшего медицинского персонала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з.е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 медицинской сестры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з.е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 врача соматического стационара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з.е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 врача (специализированная)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з.е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 врача АПУ, НИР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6з.е.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50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2" y="274638"/>
            <a:ext cx="7043737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результатов обучения с требованиями профессионального стандарта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квалификации, необходимой работнику для осуществления определенного вида профессиональной деятельности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64305"/>
              </p:ext>
            </p:extLst>
          </p:nvPr>
        </p:nvGraphicFramePr>
        <p:xfrm>
          <a:off x="853376" y="3886200"/>
          <a:ext cx="768102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824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высшего профессионального образования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квалификации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ниже 6 уровня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ниже 7 уровня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кадров высшей квалификации (ординатура)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ниже 8 уровня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2" y="274638"/>
            <a:ext cx="7043737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профессионального стандарта. Раздел 3.1. Обобщенная трудовая функция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Н-р: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3.1.3 трудовая функция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функции: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и контроль эффективности индивидуальных реабилитационных программ для детей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квалификации: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40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43737" cy="715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трудовой функции 3.1.3.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64659"/>
              </p:ext>
            </p:extLst>
          </p:nvPr>
        </p:nvGraphicFramePr>
        <p:xfrm>
          <a:off x="304800" y="984989"/>
          <a:ext cx="8610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705600"/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действия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плана выполнения индивидуальной программы реабилитации ребенка-инвалида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составление плана медицинской реабилитации длительно и часто болеющих детей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детей с хроническими заболеваниями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Назначения санаторно-курортного лечения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длятельно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часто болеющим детям и детям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хроническими заболеваниями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выполнения плана индивидуальной программы реабилитации ребенка –инвалида и оценка эффективности ее реализации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умения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медицинских работников и иных специалистов для проведения реабилитационных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в соответствии с возрастом ребенка и состоянием здоровья детей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эффективность и безопасность проведения реабилитационных мероприятий у детей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знания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реабилитации и их реализация у длительно и часто болеющих детей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 воздействия реабилитационных мероприятий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организм длительно и часто болеющих детей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7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64304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8680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 соответствия структурных компонентов ПК со структурными компонентами трудовых функций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4000528"/>
                <a:gridCol w="1428760"/>
                <a:gridCol w="18001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Структурные компоненты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Трудовая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Структурные компоненты трудовой функции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ПК-14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Знать: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Организацию и проведение реабилитационных</a:t>
                      </a:r>
                    </a:p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 среди детей, подростков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3.1.3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Необходимые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Уметь: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план реабилитационных мероприятий с учетом заболевания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3.1.3.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Необходимые умения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Владеть: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Методикой составления плана выполнения индивидуальной программы реабилитации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ребенка - инвалида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3.1.3.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Трудовые действия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Регламентация формирования основной профессиональной образовательной программы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Основание: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Положение об основной профессиональной образовательной программе высшего образования – программе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ГБОУ ВПО ЧГМА Минздрава России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ОПОП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комплекс основных характеристик образования (объем, содержание, планируемые результаты), организационно-педагогических условий, форм аттестации.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ОПОП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характеристика программы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(аннотация)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план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календарный план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Рабочие программы дисциплин (модулей)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Рабочие программы практик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Учебно-методическое сопровождение рабочих программ дисциплин и практик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Оценочные средства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изменения в учебных планах ФГОС 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Восстановлена логистика преподавания дисциплин с соблюдением принципа «норма - патология», «пропедевтический –факультетский - госпитальный уровень»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Синхронизированы объемы учебной нагрузки по специальностям «Лечебное дело» и «Педиатрия»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объема учебной нагрузки по семестрам осуществлено с учетом ресурсной характеристики кафедр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изменения в учебных планах ФГОС 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Восстановлены в виде самостоятельных дисциплин учебного плана дисциплины: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«Лучевая диагностика»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«Эндокринология»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обязательной вариативной дисциплины введена дисциплина «Русский язык и культура речи» (Кафедра гуманитарных наук), дисциплина «Хирургия катастроф» (Кафедра травматологии)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62" y="274638"/>
            <a:ext cx="7043737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образовательного процесса по программам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МОН РФ от 17.08.2015 № 853 «Об утверждении ФГОС ВО по специальности 31.05.02 Педиатрия (уровень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МОН РФ 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09.02.2016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ФГОС ВО по специальности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31.05.01 Лечебное дело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МОН РФ от 09.02.2016 №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ФГОС ВО по специальности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31.05.03 Стоматология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изменения в учебных планах ФГОС 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Производственная практика НИР: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научно-исследовательская работа, направленная на формирование ПК в рамках научно-исследовательской деятельности (ПК-20, ПК-21, ПК-22)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обобщение результатов НИР при выполнении исследования в каком-либо МНО кафедры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отсутствуют требования по срокам выполнения (в течение периода обучения)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Аттестация по практике НИР приурочена к трудоемкости производственной практики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семестра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Автоматизация процесса формирования ОПОП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chitgma.ru/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6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r="14041" b="3581"/>
          <a:stretch/>
        </p:blipFill>
        <p:spPr bwMode="auto">
          <a:xfrm>
            <a:off x="381000" y="1828800"/>
            <a:ext cx="762333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2" y="274638"/>
            <a:ext cx="7043737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материалов семинара на официальном сайте академии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21531" y="4828464"/>
            <a:ext cx="3826669" cy="838200"/>
          </a:xfrm>
          <a:prstGeom prst="ellipse">
            <a:avLst/>
          </a:prstGeom>
          <a:noFill/>
          <a:ln>
            <a:solidFill>
              <a:schemeClr val="accent2"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r="1447" b="5872"/>
          <a:stretch/>
        </p:blipFill>
        <p:spPr bwMode="auto">
          <a:xfrm>
            <a:off x="254758" y="1581151"/>
            <a:ext cx="8824048" cy="501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материалов семинара на официальном сайте академии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066800" y="2514600"/>
            <a:ext cx="2362200" cy="457200"/>
          </a:xfrm>
          <a:prstGeom prst="ellipse">
            <a:avLst/>
          </a:prstGeom>
          <a:noFill/>
          <a:ln>
            <a:solidFill>
              <a:schemeClr val="accent2"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2" y="274638"/>
            <a:ext cx="7043737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кафедр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Используя матрицу компетенций, привести в соответствие рабочие программы дисциплин, реализуемые на кафедре по соответствующей специальности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июня 2016 года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Окончательный вариант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размещен 29.04.2016 года (раздел «Обучение» - «Новости УМР» - «Материалы для разработки ОПОП»)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711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2" y="274638"/>
            <a:ext cx="7043737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кафедр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Используя шаблоны методических рекомендаций для преподавателей и студентов (Положение об ОПОП) сформировать учебно-методическое сопровождение рабочих программ дисциплин.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в методический кабинет в электронном варианте.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представления: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июня 2016 года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122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цикла повышения квалификации ППС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Наименование цикла: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«Психологические и педагогические основы профессиональной деятельности преподавателя медицинского вуза»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Форма проведения: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очно-заочная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Объем: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72 часа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Организатор: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ГБОУ ВПО «Омский государственный медицинский университет»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кафедра педагогики и психологии высшей школы.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16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668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62" y="274638"/>
            <a:ext cx="7043737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образовательного процесса по программам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и социальной защиты РФ от 25.06.2015 № 400 «Об утверждении профессионального стандарта «Специалист по педиатрии»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23.07.2010 г. № 541 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в сфере здравоохранения»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МОН РФ от 22.01.2015 № ДЛ-2/05вн «Методические рекомендации по актуализации действующих ФГОС с учетом принимаемых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ФГОС ВО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совокупность требований, обязательных при реализации основных профессиональных образовательных программ высшего образования по соответствующей специальности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профессиональной деятельности: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Организационно-управленческая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отличия ФГОС ВО и ФГОС ВПО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Изменены требования к результатам освоения программы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Виды компетенций: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ОК, ОПК, ПК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структурированы по видам деятельности: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медицинская: 16 ПК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организационно-управленческая: 3 ПК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научно-исследовательская: 3 ПК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Изменены формулировки компетенций   </a:t>
            </a:r>
          </a:p>
          <a:p>
            <a:pPr marL="0" indent="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Соотношение видов аудиторной и внеаудиторной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работы рассчитывается по блоку, а не по дисциплине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Изменены требования к структуре программы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503516"/>
              </p:ext>
            </p:extLst>
          </p:nvPr>
        </p:nvGraphicFramePr>
        <p:xfrm>
          <a:off x="457200" y="1752600"/>
          <a:ext cx="85344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895600"/>
                <a:gridCol w="2362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endParaRPr lang="ru-RU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программы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100%.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«Дисциплины (модули)»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Дисциплины («модули»)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«Практики, в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НИР»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Практики, в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НИР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 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итоговая аттестация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программы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36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 31.05.01 «Лечебное дело»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771314"/>
              </p:ext>
            </p:extLst>
          </p:nvPr>
        </p:nvGraphicFramePr>
        <p:xfrm>
          <a:off x="457200" y="1565228"/>
          <a:ext cx="85344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895600"/>
                <a:gridCol w="1518313"/>
                <a:gridCol w="84388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endParaRPr lang="ru-RU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программы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 ед.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«Дисциплины (модули)»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Дисциплины («модули»)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«Практики, в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НИР»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Практики, в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НИР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 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итоговая аттестация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программы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6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 31.05.02 «Педиатрия»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597354"/>
              </p:ext>
            </p:extLst>
          </p:nvPr>
        </p:nvGraphicFramePr>
        <p:xfrm>
          <a:off x="457200" y="1565228"/>
          <a:ext cx="85344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895600"/>
                <a:gridCol w="1518313"/>
                <a:gridCol w="84388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endParaRPr lang="ru-RU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программы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 ед.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«Дисциплины (модули)»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Дисциплины («модули»)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«Практики, в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НИР»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Практики, в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НИР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 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итоговая аттестация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программы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0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 31.05.03 «Стоматология»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452330"/>
              </p:ext>
            </p:extLst>
          </p:nvPr>
        </p:nvGraphicFramePr>
        <p:xfrm>
          <a:off x="457200" y="1565228"/>
          <a:ext cx="85344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895600"/>
                <a:gridCol w="1518313"/>
                <a:gridCol w="84388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endParaRPr lang="ru-RU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программы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 ед.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«Дисциплины (модули)»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Дисциплины («модули»)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«Практики, в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НИР»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Практики, в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НИР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 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итоговая аттестация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программы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4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1351</Words>
  <Application>Microsoft Office PowerPoint</Application>
  <PresentationFormat>Экран (4:3)</PresentationFormat>
  <Paragraphs>258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Презентация PowerPoint</vt:lpstr>
      <vt:lpstr>Нормативно-правовое обеспечение образовательного процесса по программам специалитета</vt:lpstr>
      <vt:lpstr>Нормативно-правовое обеспечение образовательного процесса по программам специалитета</vt:lpstr>
      <vt:lpstr>Общая характеристика ФГОС ВО специалитета</vt:lpstr>
      <vt:lpstr>Основные отличия ФГОС ВО и ФГОС ВПО</vt:lpstr>
      <vt:lpstr>II. Изменены требования к структуре программы специалитета</vt:lpstr>
      <vt:lpstr>Структура программы 31.05.01 «Лечебное дело»</vt:lpstr>
      <vt:lpstr>Структура программы 31.05.02 «Педиатрия»</vt:lpstr>
      <vt:lpstr>Структура программы 31.05.03 «Стоматология»</vt:lpstr>
      <vt:lpstr>III. Требования к содержанию образовательной программы</vt:lpstr>
      <vt:lpstr>IV. Изменение структуры практической подготовки</vt:lpstr>
      <vt:lpstr>Соотнесение результатов обучения с требованиями профессионального стандарта</vt:lpstr>
      <vt:lpstr>Макет профессионального стандарта. Раздел 3.1. Обобщенная трудовая функция</vt:lpstr>
      <vt:lpstr>Структура трудовой функции 3.1.3.</vt:lpstr>
      <vt:lpstr>Пример соответствия структурных компонентов ПК со структурными компонентами трудовых функций профстандарта</vt:lpstr>
      <vt:lpstr>Регламентация формирования основной профессиональной образовательной программы</vt:lpstr>
      <vt:lpstr>Структура ОПОП</vt:lpstr>
      <vt:lpstr>Основные изменения в учебных планах ФГОС ВО</vt:lpstr>
      <vt:lpstr>Основные изменения в учебных планах ФГОС ВО</vt:lpstr>
      <vt:lpstr>Основные изменения в учебных планах ФГОС ВО</vt:lpstr>
      <vt:lpstr>Автоматизация процесса формирования ОПОП</vt:lpstr>
      <vt:lpstr>Размещение материалов семинара на официальном сайте академии</vt:lpstr>
      <vt:lpstr>Размещение материалов семинара на официальном сайте академии</vt:lpstr>
      <vt:lpstr>Задания для кафедр</vt:lpstr>
      <vt:lpstr>Задания для кафедр</vt:lpstr>
      <vt:lpstr>Об итогах цикла повышения квалификации ППС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162</cp:revision>
  <dcterms:modified xsi:type="dcterms:W3CDTF">2016-04-28T04:18:15Z</dcterms:modified>
</cp:coreProperties>
</file>